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014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  <p:sp>
        <p:nvSpPr>
          <p:cNvPr id="7" name="fc" descr="XILINX INTERNAL&#10;."/>
          <p:cNvSpPr txBox="1"/>
          <p:nvPr userDrawn="1"/>
        </p:nvSpPr>
        <p:spPr>
          <a:xfrm>
            <a:off x="0" y="6596380"/>
            <a:ext cx="9144000" cy="292388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r>
              <a:rPr lang="en-IE" sz="1000" b="0" i="0" u="none" baseline="0" smtClean="0">
                <a:solidFill>
                  <a:srgbClr val="E36C0A"/>
                </a:solidFill>
                <a:latin typeface="arial"/>
              </a:rPr>
              <a:t>XILINX INTERNAL</a:t>
            </a:r>
            <a:endParaRPr lang="en-IE" sz="800" b="0" i="0" u="none" baseline="0" smtClean="0">
              <a:solidFill>
                <a:srgbClr val="E36C0A"/>
              </a:solidFill>
              <a:latin typeface="arial"/>
            </a:endParaRPr>
          </a:p>
          <a:p>
            <a:pPr algn="ctr"/>
            <a:r>
              <a:rPr lang="en-IE" sz="300" b="0" i="0" u="none" baseline="0" smtClean="0">
                <a:solidFill>
                  <a:srgbClr val="FFFFFF"/>
                </a:solidFill>
                <a:latin typeface="arial"/>
              </a:rPr>
              <a:t>.</a:t>
            </a:r>
            <a:endParaRPr lang="en-IE" sz="300" b="0" i="0" u="none" baseline="0">
              <a:solidFill>
                <a:srgbClr val="FFFFFF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7774190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5838999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9514642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41496301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0334479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5043595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8834104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5909442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4730434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790802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8516759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A1D038-6A5A-4747-8BDB-7068BC3DBD5D}" type="datetimeFigureOut">
              <a:rPr lang="en-IE" smtClean="0"/>
              <a:t>14/08/2014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E4F848-0AD0-4EAC-85F4-A1B8912C8334}" type="slidenum">
              <a:rPr lang="en-IE" smtClean="0"/>
              <a:t>‹#›</a:t>
            </a:fld>
            <a:endParaRPr lang="en-IE"/>
          </a:p>
        </p:txBody>
      </p:sp>
      <p:sp>
        <p:nvSpPr>
          <p:cNvPr id="7" name="fc" descr="XILINX INTERNAL&#10;."/>
          <p:cNvSpPr txBox="1"/>
          <p:nvPr userDrawn="1"/>
        </p:nvSpPr>
        <p:spPr>
          <a:xfrm>
            <a:off x="0" y="6596380"/>
            <a:ext cx="9144000" cy="292388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r>
              <a:rPr lang="en-IE" sz="1000" b="0" i="0" u="none" baseline="0" smtClean="0">
                <a:solidFill>
                  <a:srgbClr val="E36C0A"/>
                </a:solidFill>
                <a:latin typeface="arial"/>
              </a:rPr>
              <a:t>XILINX INTERNAL</a:t>
            </a:r>
            <a:endParaRPr lang="en-IE" sz="800" b="0" i="0" u="none" baseline="0" smtClean="0">
              <a:solidFill>
                <a:srgbClr val="E36C0A"/>
              </a:solidFill>
              <a:latin typeface="arial"/>
            </a:endParaRPr>
          </a:p>
          <a:p>
            <a:pPr algn="ctr"/>
            <a:r>
              <a:rPr lang="en-IE" sz="300" b="0" i="0" u="none" baseline="0" smtClean="0">
                <a:solidFill>
                  <a:srgbClr val="FFFFFF"/>
                </a:solidFill>
                <a:latin typeface="arial"/>
              </a:rPr>
              <a:t>.</a:t>
            </a:r>
            <a:endParaRPr lang="en-IE" sz="300" b="0" i="0" u="none" baseline="0">
              <a:solidFill>
                <a:srgbClr val="FFFFFF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0889053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Rectangle 34"/>
          <p:cNvSpPr/>
          <p:nvPr/>
        </p:nvSpPr>
        <p:spPr>
          <a:xfrm>
            <a:off x="899592" y="1268760"/>
            <a:ext cx="6444716" cy="417646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4" name="Rectangle 3"/>
          <p:cNvSpPr/>
          <p:nvPr/>
        </p:nvSpPr>
        <p:spPr>
          <a:xfrm>
            <a:off x="1115616" y="1484784"/>
            <a:ext cx="2088232" cy="13681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E" dirty="0" smtClean="0"/>
              <a:t>Check ICMP Checksum</a:t>
            </a:r>
            <a:endParaRPr lang="en-IE" dirty="0"/>
          </a:p>
        </p:txBody>
      </p:sp>
      <p:sp>
        <p:nvSpPr>
          <p:cNvPr id="5" name="Rectangle 4"/>
          <p:cNvSpPr/>
          <p:nvPr/>
        </p:nvSpPr>
        <p:spPr>
          <a:xfrm>
            <a:off x="4572000" y="1484784"/>
            <a:ext cx="2088232" cy="13681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E" dirty="0" smtClean="0"/>
              <a:t>Dropper</a:t>
            </a:r>
            <a:endParaRPr lang="en-IE" dirty="0"/>
          </a:p>
        </p:txBody>
      </p:sp>
      <p:sp>
        <p:nvSpPr>
          <p:cNvPr id="6" name="Rectangle 5"/>
          <p:cNvSpPr/>
          <p:nvPr/>
        </p:nvSpPr>
        <p:spPr>
          <a:xfrm>
            <a:off x="4572000" y="3856266"/>
            <a:ext cx="2088232" cy="13681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E" dirty="0" smtClean="0"/>
              <a:t>Insert Checksum</a:t>
            </a:r>
            <a:endParaRPr lang="en-IE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3203848" y="1916832"/>
            <a:ext cx="1368152" cy="0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3203848" y="2420888"/>
            <a:ext cx="1368152" cy="0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5" idx="2"/>
            <a:endCxn id="6" idx="0"/>
          </p:cNvCxnSpPr>
          <p:nvPr/>
        </p:nvCxnSpPr>
        <p:spPr>
          <a:xfrm>
            <a:off x="5616116" y="2852936"/>
            <a:ext cx="0" cy="1003330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flipV="1">
            <a:off x="6660232" y="4528865"/>
            <a:ext cx="864096" cy="11477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6" idx="1"/>
          </p:cNvCxnSpPr>
          <p:nvPr/>
        </p:nvCxnSpPr>
        <p:spPr>
          <a:xfrm>
            <a:off x="2159732" y="4540342"/>
            <a:ext cx="2412268" cy="0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>
            <a:off x="269037" y="2183444"/>
            <a:ext cx="846579" cy="0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4" idx="2"/>
          </p:cNvCxnSpPr>
          <p:nvPr/>
        </p:nvCxnSpPr>
        <p:spPr>
          <a:xfrm>
            <a:off x="2159732" y="2852936"/>
            <a:ext cx="0" cy="1687406"/>
          </a:xfrm>
          <a:prstGeom prst="straightConnector1">
            <a:avLst/>
          </a:prstGeom>
          <a:ln w="28575"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179512" y="1558533"/>
            <a:ext cx="81009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IE" dirty="0" smtClean="0"/>
              <a:t>Data In</a:t>
            </a:r>
            <a:endParaRPr lang="en-IE" dirty="0"/>
          </a:p>
        </p:txBody>
      </p:sp>
      <p:sp>
        <p:nvSpPr>
          <p:cNvPr id="26" name="TextBox 25"/>
          <p:cNvSpPr txBox="1"/>
          <p:nvPr/>
        </p:nvSpPr>
        <p:spPr>
          <a:xfrm>
            <a:off x="3203848" y="1556792"/>
            <a:ext cx="14284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IE" sz="1400" dirty="0" smtClean="0"/>
              <a:t>packageBuffer1</a:t>
            </a:r>
            <a:endParaRPr lang="en-IE" sz="1400" dirty="0"/>
          </a:p>
        </p:txBody>
      </p:sp>
      <p:sp>
        <p:nvSpPr>
          <p:cNvPr id="27" name="TextBox 26"/>
          <p:cNvSpPr txBox="1"/>
          <p:nvPr/>
        </p:nvSpPr>
        <p:spPr>
          <a:xfrm>
            <a:off x="3203847" y="2050975"/>
            <a:ext cx="14284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IE" sz="1400" dirty="0" err="1" smtClean="0"/>
              <a:t>validFifo</a:t>
            </a:r>
            <a:endParaRPr lang="en-IE" sz="1400" dirty="0"/>
          </a:p>
        </p:txBody>
      </p:sp>
      <p:sp>
        <p:nvSpPr>
          <p:cNvPr id="28" name="TextBox 27"/>
          <p:cNvSpPr txBox="1"/>
          <p:nvPr/>
        </p:nvSpPr>
        <p:spPr>
          <a:xfrm>
            <a:off x="5646204" y="3200712"/>
            <a:ext cx="14284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IE" sz="1400" dirty="0" smtClean="0"/>
              <a:t>packageBuffer2</a:t>
            </a:r>
            <a:endParaRPr lang="en-IE" sz="1400" dirty="0"/>
          </a:p>
        </p:txBody>
      </p:sp>
      <p:sp>
        <p:nvSpPr>
          <p:cNvPr id="29" name="TextBox 28"/>
          <p:cNvSpPr txBox="1"/>
          <p:nvPr/>
        </p:nvSpPr>
        <p:spPr>
          <a:xfrm>
            <a:off x="2699792" y="4221088"/>
            <a:ext cx="14284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IE" sz="1400" dirty="0" err="1" smtClean="0"/>
              <a:t>checksumFifo</a:t>
            </a:r>
            <a:endParaRPr lang="en-IE" sz="1400" dirty="0"/>
          </a:p>
        </p:txBody>
      </p:sp>
      <p:sp>
        <p:nvSpPr>
          <p:cNvPr id="30" name="TextBox 29"/>
          <p:cNvSpPr txBox="1"/>
          <p:nvPr/>
        </p:nvSpPr>
        <p:spPr>
          <a:xfrm>
            <a:off x="6660232" y="4653136"/>
            <a:ext cx="6840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IE" dirty="0" smtClean="0"/>
              <a:t>Data </a:t>
            </a:r>
          </a:p>
          <a:p>
            <a:pPr algn="ctr"/>
            <a:r>
              <a:rPr lang="en-IE" dirty="0" smtClean="0"/>
              <a:t>Out</a:t>
            </a:r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9104807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14</Words>
  <Application>Microsoft Office PowerPoint</Application>
  <PresentationFormat>On-screen Show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Xilinx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kimonk</dc:creator>
  <cp:keywords>Internal, None, None</cp:keywords>
  <cp:lastModifiedBy>kimonk</cp:lastModifiedBy>
  <cp:revision>3</cp:revision>
  <dcterms:created xsi:type="dcterms:W3CDTF">2014-08-14T10:05:08Z</dcterms:created>
  <dcterms:modified xsi:type="dcterms:W3CDTF">2014-08-14T10:33:30Z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c74573c4-edca-4f2a-822a-52504d458d92</vt:lpwstr>
  </property>
  <property fmtid="{D5CDD505-2E9C-101B-9397-08002B2CF9AE}" pid="3" name="TITUSCustom1">
    <vt:lpwstr>1</vt:lpwstr>
  </property>
  <property fmtid="{D5CDD505-2E9C-101B-9397-08002B2CF9AE}" pid="4" name="XilinxClassification">
    <vt:lpwstr>Internal</vt:lpwstr>
  </property>
  <property fmtid="{D5CDD505-2E9C-101B-9397-08002B2CF9AE}" pid="5" name="XilinxVisual Markings">
    <vt:lpwstr>Yes</vt:lpwstr>
  </property>
  <property fmtid="{D5CDD505-2E9C-101B-9397-08002B2CF9AE}" pid="6" name="XilinxExport Control">
    <vt:lpwstr>None</vt:lpwstr>
  </property>
  <property fmtid="{D5CDD505-2E9C-101B-9397-08002B2CF9AE}" pid="7" name="XilinxNote">
    <vt:lpwstr/>
  </property>
  <property fmtid="{D5CDD505-2E9C-101B-9397-08002B2CF9AE}" pid="8" name="XilinxNote (Line 2)">
    <vt:lpwstr/>
  </property>
  <property fmtid="{D5CDD505-2E9C-101B-9397-08002B2CF9AE}" pid="9" name="XilinxAdditional Classifications">
    <vt:lpwstr>None</vt:lpwstr>
  </property>
  <property fmtid="{D5CDD505-2E9C-101B-9397-08002B2CF9AE}" pid="10" name="XilinxRemoveLegacyFooters">
    <vt:lpwstr>Yes</vt:lpwstr>
  </property>
</Properties>
</file>

<file path=docProps/thumbnail.jpeg>
</file>