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98" autoAdjust="0"/>
  </p:normalViewPr>
  <p:slideViewPr>
    <p:cSldViewPr>
      <p:cViewPr>
        <p:scale>
          <a:sx n="150" d="100"/>
          <a:sy n="150" d="100"/>
        </p:scale>
        <p:origin x="-4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C3D9D-9C47-43A7-98C2-173573915DA7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CDDCB-426A-4928-9621-C71216256F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588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CDDCB-426A-4928-9621-C71216256F48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9203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c" descr="© Copyright 2014 Xilinx&#10;."/>
          <p:cNvSpPr txBox="1"/>
          <p:nvPr userDrawn="1"/>
        </p:nvSpPr>
        <p:spPr>
          <a:xfrm>
            <a:off x="0" y="6596380"/>
            <a:ext cx="914400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IE" sz="1000" b="0" i="0" u="none" baseline="0" smtClean="0">
                <a:solidFill>
                  <a:srgbClr val="000000"/>
                </a:solidFill>
                <a:latin typeface="arial"/>
              </a:rPr>
              <a:t>© Copyright 2014 Xilinx</a:t>
            </a:r>
          </a:p>
          <a:p>
            <a:pPr algn="ctr"/>
            <a:r>
              <a:rPr lang="en-IE" sz="300" b="0" i="0" u="none" baseline="0" smtClean="0">
                <a:solidFill>
                  <a:srgbClr val="FFFFFF"/>
                </a:solidFill>
                <a:latin typeface="arial"/>
              </a:rPr>
              <a:t>.</a:t>
            </a:r>
            <a:endParaRPr lang="en-IE" sz="300" b="0" i="0" u="none" baseline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639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01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166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0426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706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45398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734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7808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371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36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562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6425C-0E2B-4A40-8A31-6B54E1CDB403}" type="datetimeFigureOut">
              <a:rPr lang="en-IE" smtClean="0"/>
              <a:t>14/08/2014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DBCBD-CBAE-40F0-BD50-312B01B975E9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c" descr="© Copyright 2014 Xilinx&#10;."/>
          <p:cNvSpPr txBox="1"/>
          <p:nvPr userDrawn="1"/>
        </p:nvSpPr>
        <p:spPr>
          <a:xfrm>
            <a:off x="0" y="6596380"/>
            <a:ext cx="914400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IE" sz="1000" b="0" i="0" u="none" baseline="0" smtClean="0">
                <a:solidFill>
                  <a:srgbClr val="000000"/>
                </a:solidFill>
                <a:latin typeface="arial"/>
              </a:rPr>
              <a:t>© Copyright 2014 Xilinx</a:t>
            </a:r>
          </a:p>
          <a:p>
            <a:pPr algn="ctr"/>
            <a:r>
              <a:rPr lang="en-IE" sz="300" b="0" i="0" u="none" baseline="0" smtClean="0">
                <a:solidFill>
                  <a:srgbClr val="FFFFFF"/>
                </a:solidFill>
                <a:latin typeface="arial"/>
              </a:rPr>
              <a:t>.</a:t>
            </a:r>
            <a:endParaRPr lang="en-IE" sz="300" b="0" i="0" u="none" baseline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6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412776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Type – 0x3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2771800" y="1412776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Code – 0x3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4427984" y="1412776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Checksum</a:t>
            </a:r>
            <a:endParaRPr lang="en-IE" dirty="0"/>
          </a:p>
        </p:txBody>
      </p:sp>
      <p:sp>
        <p:nvSpPr>
          <p:cNvPr id="7" name="Right Brace 6"/>
          <p:cNvSpPr/>
          <p:nvPr/>
        </p:nvSpPr>
        <p:spPr>
          <a:xfrm rot="16200000">
            <a:off x="4283968" y="-2187624"/>
            <a:ext cx="288032" cy="66247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2956074" y="5486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4 Bytes – 32 Bits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1115616" y="1772816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Unused - 0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4427364" y="1772816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Next-Hop MTU – 0x5EE 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1119870" y="2132112"/>
            <a:ext cx="662048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IP header &amp; first 8 bytes of </a:t>
            </a:r>
            <a:r>
              <a:rPr lang="en-IE" smtClean="0"/>
              <a:t>original datagram’s data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030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Xilinx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kimonk</dc:creator>
  <cp:keywords>Public</cp:keywords>
  <cp:lastModifiedBy>kimonk</cp:lastModifiedBy>
  <cp:revision>2</cp:revision>
  <dcterms:created xsi:type="dcterms:W3CDTF">2014-08-14T09:52:00Z</dcterms:created>
  <dcterms:modified xsi:type="dcterms:W3CDTF">2014-08-14T09:59:12Z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1b4d93cd-d9fc-443c-a71c-ff5d3f62074a</vt:lpwstr>
  </property>
  <property fmtid="{D5CDD505-2E9C-101B-9397-08002B2CF9AE}" pid="3" name="TITUSCustom1">
    <vt:lpwstr>1</vt:lpwstr>
  </property>
  <property fmtid="{D5CDD505-2E9C-101B-9397-08002B2CF9AE}" pid="4" name="XilinxClassification">
    <vt:lpwstr>Public</vt:lpwstr>
  </property>
  <property fmtid="{D5CDD505-2E9C-101B-9397-08002B2CF9AE}" pid="5" name="XilinxVisual Markings">
    <vt:lpwstr>Yes</vt:lpwstr>
  </property>
  <property fmtid="{D5CDD505-2E9C-101B-9397-08002B2CF9AE}" pid="6" name="XilinxPublication Year">
    <vt:lpwstr>2014</vt:lpwstr>
  </property>
  <property fmtid="{D5CDD505-2E9C-101B-9397-08002B2CF9AE}" pid="7" name="XilinxRemoveLegacyFooters">
    <vt:lpwstr>Yes</vt:lpwstr>
  </property>
</Properties>
</file>